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145CF-4AE0-4AC7-B7C4-ED2F4D5F7CDC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BFDC1-46A2-49B0-9DB4-9BD727177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6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3175" cap="rnd" cmpd="sng" algn="ctr">
            <a:solidFill>
              <a:srgbClr xmlns:mc="http://schemas.openxmlformats.org/markup-compatibility/2006" xmlns:a14="http://schemas.microsoft.com/office/drawing/2010/main" val="C0C0C0" mc:Ignorable=""/>
            </a:solidFill>
            <a:prstDash val="solid"/>
          </a:ln>
          <a:effectLst>
            <a:outerShdw blurRad="63500" dist="38500" dir="7500000" sx="98500" sy="100080" kx="1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2700" cap="flat" cmpd="sng" algn="ctr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bevel/>
          </a:ln>
          <a:effectLst>
            <a:outerShdw blurRad="19685" dist="6350" dir="12900000" algn="tl" rotWithShape="0">
              <a:srgbClr xmlns:mc="http://schemas.openxmlformats.org/markup-compatibility/2006" xmlns:a14="http://schemas.microsoft.com/office/drawing/2010/main" val="000000" mc:Ignorable="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xmlns:mc="http://schemas.openxmlformats.org/markup-compatibility/2006" xmlns:a14="http://schemas.microsoft.com/office/drawing/2010/main" val="C0C0C0" mc:Ignorable="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3F6108-A5A2-468F-A852-BCF7148FB725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virtualization a good choice for SQL Server</a:t>
            </a:r>
            <a:r>
              <a:rPr lang="en-US" sz="4000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Denny Cherry</a:t>
            </a:r>
          </a:p>
          <a:p>
            <a:r>
              <a:rPr lang="en-US" dirty="0" smtClean="0"/>
              <a:t>Senior Database Administrator / Architect</a:t>
            </a:r>
          </a:p>
          <a:p>
            <a:r>
              <a:rPr lang="en-US" dirty="0" smtClean="0"/>
              <a:t>Awareness Technologies</a:t>
            </a:r>
          </a:p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MVP, MCSA, MCDBA, MCTS, MCITP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VMware</a:t>
            </a:r>
          </a:p>
          <a:p>
            <a:pPr lvl="1"/>
            <a:r>
              <a:rPr lang="en-US" dirty="0" smtClean="0"/>
              <a:t>ESX 1-3.5</a:t>
            </a:r>
          </a:p>
          <a:p>
            <a:pPr lvl="1"/>
            <a:r>
              <a:rPr lang="en-US" dirty="0" err="1" smtClean="0"/>
              <a:t>vSphere</a:t>
            </a:r>
            <a:r>
              <a:rPr lang="en-US" dirty="0" smtClean="0"/>
              <a:t> 4.0+</a:t>
            </a:r>
          </a:p>
          <a:p>
            <a:r>
              <a:rPr lang="en-US" dirty="0" smtClean="0"/>
              <a:t>Hyper-V</a:t>
            </a:r>
          </a:p>
          <a:p>
            <a:pPr lvl="1"/>
            <a:r>
              <a:rPr lang="en-US" dirty="0" smtClean="0"/>
              <a:t>V1 and v2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Costs</a:t>
            </a:r>
          </a:p>
          <a:p>
            <a:r>
              <a:rPr lang="en-US" dirty="0" smtClean="0"/>
              <a:t>Instant Server Deployment</a:t>
            </a:r>
          </a:p>
          <a:p>
            <a:r>
              <a:rPr lang="en-US" dirty="0" smtClean="0"/>
              <a:t>Free Server Redundancy</a:t>
            </a:r>
          </a:p>
          <a:p>
            <a:r>
              <a:rPr lang="en-US" dirty="0" smtClean="0"/>
              <a:t>Easy System Upgrades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Shouldn’t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CPU</a:t>
            </a:r>
          </a:p>
          <a:p>
            <a:r>
              <a:rPr lang="en-US" dirty="0" smtClean="0"/>
              <a:t>Shared Memory</a:t>
            </a:r>
          </a:p>
          <a:p>
            <a:r>
              <a:rPr lang="en-US" dirty="0" smtClean="0"/>
              <a:t>Slow Disk Access times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IO</a:t>
            </a:r>
          </a:p>
          <a:p>
            <a:pPr lvl="1"/>
            <a:r>
              <a:rPr lang="en-US" dirty="0" smtClean="0"/>
              <a:t>IO Per Seconds</a:t>
            </a:r>
          </a:p>
          <a:p>
            <a:r>
              <a:rPr lang="en-US" dirty="0" smtClean="0"/>
              <a:t>CPU Load</a:t>
            </a:r>
          </a:p>
          <a:p>
            <a:pPr lvl="1"/>
            <a:r>
              <a:rPr lang="en-US" dirty="0" smtClean="0"/>
              <a:t>CPU Usage</a:t>
            </a:r>
          </a:p>
          <a:p>
            <a:pPr lvl="1"/>
            <a:r>
              <a:rPr lang="en-US" dirty="0" smtClean="0"/>
              <a:t>Core Counts</a:t>
            </a:r>
          </a:p>
          <a:p>
            <a:pPr lvl="1"/>
            <a:r>
              <a:rPr lang="en-US" dirty="0" smtClean="0"/>
              <a:t>Processor Queuing</a:t>
            </a:r>
          </a:p>
          <a:p>
            <a:r>
              <a:rPr lang="en-US" dirty="0" smtClean="0"/>
              <a:t>Memory Usage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4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vCPUs</a:t>
            </a:r>
            <a:r>
              <a:rPr lang="en-US" dirty="0" smtClean="0"/>
              <a:t> must be on the same physical socket</a:t>
            </a:r>
          </a:p>
          <a:p>
            <a:r>
              <a:rPr lang="en-US" dirty="0" err="1" smtClean="0"/>
              <a:t>vMotion</a:t>
            </a:r>
            <a:r>
              <a:rPr lang="en-US" dirty="0" smtClean="0"/>
              <a:t> or Instant Failover requires hosts have like CPUs</a:t>
            </a:r>
          </a:p>
          <a:p>
            <a:r>
              <a:rPr lang="en-US" dirty="0" smtClean="0"/>
              <a:t>Hyper-V doesn’t include memory de-duplication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350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VMware requires </a:t>
            </a:r>
            <a:r>
              <a:rPr lang="en-US" dirty="0" err="1" smtClean="0"/>
              <a:t>vCenter</a:t>
            </a:r>
            <a:r>
              <a:rPr lang="en-US" dirty="0" smtClean="0"/>
              <a:t> to manage a cluster</a:t>
            </a:r>
          </a:p>
          <a:p>
            <a:r>
              <a:rPr lang="en-US" dirty="0" smtClean="0"/>
              <a:t>Hyper-V requires System Center Operations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3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91064"/>
          </a:xfrm>
        </p:spPr>
        <p:txBody>
          <a:bodyPr/>
          <a:lstStyle/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5211" y="5473337"/>
            <a:ext cx="7471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rate my presentations at http://speakerrate.com/mrdenny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4617B" mc:Ignorable=""/>
      </a:dk2>
      <a:lt2>
        <a:srgbClr xmlns:mc="http://schemas.openxmlformats.org/markup-compatibility/2006" xmlns:a14="http://schemas.microsoft.com/office/drawing/2010/main" val="DBF5F9" mc:Ignorable=""/>
      </a:lt2>
      <a:accent1>
        <a:srgbClr xmlns:mc="http://schemas.openxmlformats.org/markup-compatibility/2006" xmlns:a14="http://schemas.microsoft.com/office/drawing/2010/main" val="0F6FC6" mc:Ignorable=""/>
      </a:accent1>
      <a:accent2>
        <a:srgbClr xmlns:mc="http://schemas.openxmlformats.org/markup-compatibility/2006" xmlns:a14="http://schemas.microsoft.com/office/drawing/2010/main" val="009DD9" mc:Ignorable=""/>
      </a:accent2>
      <a:accent3>
        <a:srgbClr xmlns:mc="http://schemas.openxmlformats.org/markup-compatibility/2006" xmlns:a14="http://schemas.microsoft.com/office/drawing/2010/main" val="0BD0D9" mc:Ignorable=""/>
      </a:accent3>
      <a:accent4>
        <a:srgbClr xmlns:mc="http://schemas.openxmlformats.org/markup-compatibility/2006" xmlns:a14="http://schemas.microsoft.com/office/drawing/2010/main" val="10CF9B" mc:Ignorable=""/>
      </a:accent4>
      <a:accent5>
        <a:srgbClr xmlns:mc="http://schemas.openxmlformats.org/markup-compatibility/2006" xmlns:a14="http://schemas.microsoft.com/office/drawing/2010/main" val="7CCA62" mc:Ignorable=""/>
      </a:accent5>
      <a:accent6>
        <a:srgbClr xmlns:mc="http://schemas.openxmlformats.org/markup-compatibility/2006" xmlns:a14="http://schemas.microsoft.com/office/drawing/2010/main" val="A5C249" mc:Ignorable=""/>
      </a:accent6>
      <a:hlink>
        <a:srgbClr xmlns:mc="http://schemas.openxmlformats.org/markup-compatibility/2006" xmlns:a14="http://schemas.microsoft.com/office/drawing/2010/main" val="E2D700" mc:Ignorable=""/>
      </a:hlink>
      <a:folHlink>
        <a:srgbClr xmlns:mc="http://schemas.openxmlformats.org/markup-compatibility/2006" xmlns:a14="http://schemas.microsoft.com/office/drawing/2010/main" val="85DFD0" mc:Ignorable="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143</Words>
  <Application>Microsoft Office PowerPoint</Application>
  <PresentationFormat>On-screen Show (4:3)</PresentationFormat>
  <Paragraphs>45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Is virtualization a good choice for SQL Server?</vt:lpstr>
      <vt:lpstr>What is Virtualization</vt:lpstr>
      <vt:lpstr>Why Should I?</vt:lpstr>
      <vt:lpstr>Why Shouldn’t I?</vt:lpstr>
      <vt:lpstr>Deciding Factors</vt:lpstr>
      <vt:lpstr>Virtualization Limits</vt:lpstr>
      <vt:lpstr>Management Tools</vt:lpstr>
      <vt:lpstr>Denny Cherry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for the DBA</dc:title>
  <dc:creator>Denny</dc:creator>
  <cp:lastModifiedBy>dcherry</cp:lastModifiedBy>
  <cp:revision>24</cp:revision>
  <dcterms:created xsi:type="dcterms:W3CDTF">2008-06-14T00:25:59Z</dcterms:created>
  <dcterms:modified xsi:type="dcterms:W3CDTF">2010-03-01T05:59:18Z</dcterms:modified>
</cp:coreProperties>
</file>